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4640" cy="6848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4640" cy="6848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/>
          <p:cNvSpPr/>
          <p:nvPr/>
        </p:nvSpPr>
        <p:spPr>
          <a:xfrm>
            <a:off x="1143000" y="857160"/>
            <a:ext cx="6856560" cy="514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1" name="CaixaDeTexto 1"/>
          <p:cNvSpPr/>
          <p:nvPr/>
        </p:nvSpPr>
        <p:spPr>
          <a:xfrm>
            <a:off x="1614600" y="3216960"/>
            <a:ext cx="2468520" cy="18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15"/>
          <p:cNvGrpSpPr/>
          <p:nvPr/>
        </p:nvGrpSpPr>
        <p:grpSpPr>
          <a:xfrm>
            <a:off x="4572000" y="1488240"/>
            <a:ext cx="2957760" cy="3529440"/>
            <a:chOff x="4572000" y="1488240"/>
            <a:chExt cx="2957760" cy="3529440"/>
          </a:xfrm>
        </p:grpSpPr>
        <p:grpSp>
          <p:nvGrpSpPr>
            <p:cNvPr id="43" name="Group 16"/>
            <p:cNvGrpSpPr/>
            <p:nvPr/>
          </p:nvGrpSpPr>
          <p:grpSpPr>
            <a:xfrm>
              <a:off x="4572000" y="1488240"/>
              <a:ext cx="2957760" cy="3529080"/>
              <a:chOff x="4572000" y="1488240"/>
              <a:chExt cx="2957760" cy="3529080"/>
            </a:xfrm>
          </p:grpSpPr>
          <p:sp>
            <p:nvSpPr>
              <p:cNvPr id="44" name="Freeform: Shape 20"/>
              <p:cNvSpPr/>
              <p:nvPr/>
            </p:nvSpPr>
            <p:spPr>
              <a:xfrm>
                <a:off x="4572000" y="1488240"/>
                <a:ext cx="2957760" cy="352908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3529080"/>
                  <a:gd name="textAreaBottom" fmla="*/ 3530520 h 352908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>
              <a:xfrm>
                <a:off x="4572000" y="1488240"/>
                <a:ext cx="2957760" cy="352908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3529080"/>
                  <a:gd name="textAreaBottom" fmla="*/ 3530520 h 352908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" name="Group 17"/>
            <p:cNvGrpSpPr/>
            <p:nvPr/>
          </p:nvGrpSpPr>
          <p:grpSpPr>
            <a:xfrm>
              <a:off x="4572000" y="3961080"/>
              <a:ext cx="2957760" cy="1056600"/>
              <a:chOff x="4572000" y="3961080"/>
              <a:chExt cx="2957760" cy="1056600"/>
            </a:xfrm>
          </p:grpSpPr>
          <p:sp>
            <p:nvSpPr>
              <p:cNvPr id="47" name="Freeform: Shape 18"/>
              <p:cNvSpPr/>
              <p:nvPr/>
            </p:nvSpPr>
            <p:spPr>
              <a:xfrm>
                <a:off x="4572000" y="3961080"/>
                <a:ext cx="2957760" cy="105660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1056600"/>
                  <a:gd name="textAreaBottom" fmla="*/ 1058040 h 105660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Freeform: Shape 19"/>
              <p:cNvSpPr/>
              <p:nvPr/>
            </p:nvSpPr>
            <p:spPr>
              <a:xfrm>
                <a:off x="4572000" y="3961080"/>
                <a:ext cx="2957760" cy="105660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1056600"/>
                  <a:gd name="textAreaBottom" fmla="*/ 1058040 h 105660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4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6280" cy="996840"/>
          </a:xfrm>
          <a:prstGeom prst="rect">
            <a:avLst/>
          </a:prstGeom>
          <a:ln w="0">
            <a:noFill/>
          </a:ln>
        </p:spPr>
      </p:pic>
      <p:pic>
        <p:nvPicPr>
          <p:cNvPr id="5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8600" cy="686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467000" y="857160"/>
            <a:ext cx="5936040" cy="18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Nele estava a vida, e a vida era a luz dos homens.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1: 4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305000" y="-1781640"/>
            <a:ext cx="6368040" cy="54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a luz resplandece nas trevas, e as trevas não a compreenderam.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1: 5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1521000" y="1019160"/>
            <a:ext cx="6160680" cy="25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  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Houve um homem enviado de Deus, cujo nome era João.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1: 6 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467000" y="857160"/>
            <a:ext cx="593604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 Este veio para testemunho, para que testificasse da luz, para que todos cressem por ele.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1: 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4"/>
          <p:cNvSpPr/>
          <p:nvPr/>
        </p:nvSpPr>
        <p:spPr>
          <a:xfrm>
            <a:off x="1305000" y="-1781640"/>
            <a:ext cx="6368040" cy="50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Não era ele a luz, mas para que testificasse da luz.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 :8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467000" y="795960"/>
            <a:ext cx="5936040" cy="23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Ali estava a luz verdadeira, que ilumina a todo o homem que vem ao mundo.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 :9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291680" y="1042560"/>
            <a:ext cx="6274080" cy="23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Times New Roman"/>
              </a:rPr>
              <a:t> 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Estava no mundo, e o mundo foi feito por ele, e o mundo não o conheceu.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João 1: 10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47320" y="748800"/>
            <a:ext cx="6725880" cy="35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Veio para o que era seu, e os seus não o receberam.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1: 11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4720" cy="682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4960" cy="7065000"/>
          </a:xfrm>
          <a:prstGeom prst="rect">
            <a:avLst/>
          </a:prstGeom>
          <a:ln w="0"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120040" y="2846520"/>
            <a:ext cx="49006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39760" cy="6857640"/>
          </a:xfrm>
          <a:prstGeom prst="rect">
            <a:avLst/>
          </a:prstGeom>
          <a:ln w="0">
            <a:noFill/>
          </a:ln>
        </p:spPr>
      </p:pic>
      <p:pic>
        <p:nvPicPr>
          <p:cNvPr id="5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6680" cy="6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080" cy="704952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35800" y="2347560"/>
            <a:ext cx="68713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240" cy="696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1839600" y="2531880"/>
            <a:ext cx="6206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2341440" y="911160"/>
            <a:ext cx="44395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1331280" y="1989720"/>
            <a:ext cx="649656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644480" y="1321200"/>
            <a:ext cx="5854320" cy="29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Porque Deus amou o mundo de tal maneira que deu o seu Filho unigênito, para que todo aquele que nele crê não pereça, mas tenha a vida eterna.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João 3: 16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3640" cy="7403760"/>
          </a:xfrm>
          <a:prstGeom prst="rect">
            <a:avLst/>
          </a:prstGeom>
          <a:ln w="0"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2021760" y="2026080"/>
            <a:ext cx="49208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305000" y="-1781640"/>
            <a:ext cx="6368040" cy="54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 No princípio era o Verbo, e o Verbo estava com Deus, e o Verbo era Deus.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1:1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302120" y="928080"/>
            <a:ext cx="65937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João 1 : 1 ao 11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467000" y="857160"/>
            <a:ext cx="5936040" cy="18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 Ele estava no princípio com Deus.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1: 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305000" y="-1781640"/>
            <a:ext cx="6368040" cy="54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Todas as coisas foram feitas por ele, e sem ele nada do que foi feito se fez.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1: 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55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2024-07-21T13:52:45Z</dcterms:modified>
  <cp:revision>98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